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70" r:id="rId3"/>
    <p:sldId id="258" r:id="rId4"/>
    <p:sldId id="264" r:id="rId5"/>
    <p:sldId id="260" r:id="rId6"/>
    <p:sldId id="261" r:id="rId7"/>
    <p:sldId id="265" r:id="rId8"/>
    <p:sldId id="262" r:id="rId9"/>
    <p:sldId id="263" r:id="rId10"/>
    <p:sldId id="266" r:id="rId11"/>
    <p:sldId id="259" r:id="rId12"/>
    <p:sldId id="267" r:id="rId13"/>
    <p:sldId id="257" r:id="rId14"/>
    <p:sldId id="269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9AFB5674-315B-451A-AA04-3514FE92EF46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93E57013-127D-48AD-9C51-6E36EA41D75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42084" y="228690"/>
            <a:ext cx="6172200" cy="86409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отдел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Дома Российской Армии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М.В. Фрунзе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9372" y="3717032"/>
            <a:ext cx="5837624" cy="189436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Фотоальбом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лучших мероприятий военных учреждений культуры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2020 году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1862336" cy="1143008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3707904" y="234888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</a:t>
            </a:r>
          </a:p>
        </p:txBody>
      </p:sp>
    </p:spTree>
    <p:extLst>
      <p:ext uri="{BB962C8B-B14F-4D97-AF65-F5344CB8AC3E}">
        <p14:creationId xmlns:p14="http://schemas.microsoft.com/office/powerpoint/2010/main" val="177994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1920" y="18864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508" y="5805264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4" y="0"/>
            <a:ext cx="3096344" cy="213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45004" y="5594287"/>
            <a:ext cx="44959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Западный военный округ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«Дом офицеров Западного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военного округа» Минобороны России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9638" y="1579439"/>
            <a:ext cx="46805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Южный военный округ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«96 Дом офицеров Каспийской флотилии» Минобороны России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ФГКУ «60 Дом офицеров (гарнизона)» Минобороны России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ФГКУ «111 Дом офицеров (гарнизона)» Минобороны России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62164" y="754023"/>
            <a:ext cx="431936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военный округ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«Дом офицеров Новосибирского гарнизона» Минобороны России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0430" y="3284984"/>
            <a:ext cx="417078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Восточный военный округ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«Дом офицеров Восточного 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военного округа» МО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ФГУ «Дом офицеров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Дровянинского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гарнизона»  Минобороны России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ФГУ «Офицерский клуб (пос. Песчанка)» МО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ФГКУ «30 Дом офицеров (гарнизона)» Минобороны России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4" y="2348880"/>
            <a:ext cx="456686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Северный флот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ФГКУ «Дом офицеров флота войсковой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части 06982» МО РФ г. Североморск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ФГКУ «Дом офицеров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Печенгского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гарнизона» Минобороны России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4" y="3831154"/>
            <a:ext cx="42124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Воздушно-космические силы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ФБУ «Центральный офицерский клуб Воздушно-космических сил» МО РФ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24" y="4885429"/>
            <a:ext cx="4674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Главное управление МО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ФБУ «Центральный офицерский клуб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12 Главного управления» МО РФ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079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3453"/>
            <a:ext cx="4121124" cy="3090843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975468" y="5805264"/>
            <a:ext cx="4158208" cy="86712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«Радио-концерт, посвященный Дню памяти и скорби»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июня 2020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28827"/>
            <a:ext cx="5780078" cy="7281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ФГБУ «Дом Офицеров Западного Военного Округа» </a:t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Минобороны России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56929"/>
            <a:ext cx="4101653" cy="307624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39" y="3068960"/>
            <a:ext cx="4974229" cy="3730673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266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31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563888" y="116632"/>
            <a:ext cx="5120640" cy="74369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ФГБУ «96 Дом офицеров Каспийской флотилии» Минобороны России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69768" y="5613340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Поздравление ветеранов Великой Отечественной войны  Каспийской флотилии с 75-летием Великой Победы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 мая 2020 г.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42706"/>
            <a:ext cx="3600400" cy="270030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68685"/>
            <a:ext cx="4302224" cy="3226668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41844"/>
            <a:ext cx="3336032" cy="250202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286" y="2924944"/>
            <a:ext cx="3696072" cy="277205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" y="1143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90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5436096" y="5589240"/>
            <a:ext cx="3703340" cy="126876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Торжественные мероприятия,  посвященные 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Дню Государственного флага России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августа 2020 г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-10244"/>
            <a:ext cx="6172200" cy="80011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ФГКУ «60 Дом офицеров (гарнизона)» Минобороны России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06" y="812726"/>
            <a:ext cx="3862030" cy="2574687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390" y="668709"/>
            <a:ext cx="4294078" cy="2862719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06" y="3573016"/>
            <a:ext cx="4507480" cy="3004986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86" y="3387413"/>
            <a:ext cx="3059832" cy="2039888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" y="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145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5777880" y="5877272"/>
            <a:ext cx="3366120" cy="867122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Выездной концерт на территории в/ч 75391 </a:t>
            </a:r>
          </a:p>
          <a:p>
            <a:pPr algn="ctr">
              <a:spcBef>
                <a:spcPts val="0"/>
              </a:spcBef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учений </a:t>
            </a:r>
          </a:p>
          <a:p>
            <a:pPr algn="ctr">
              <a:spcBef>
                <a:spcPts val="0"/>
              </a:spcBef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«Кавказ 2020»</a:t>
            </a:r>
          </a:p>
          <a:p>
            <a:pPr algn="ctr">
              <a:spcBef>
                <a:spcPts val="0"/>
              </a:spcBef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сентября 2020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15808"/>
            <a:ext cx="6172200" cy="7281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ФГКУ «111 Дом офицеров (гарнизона)» Минобороны России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71" y="743910"/>
            <a:ext cx="4029917" cy="2676587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888" y="1628800"/>
            <a:ext cx="4336662" cy="288032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0497"/>
            <a:ext cx="5148064" cy="3419237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54" y="-4574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3588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07904" y="10304"/>
            <a:ext cx="5120640" cy="74369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ФГБУ «Дом офицеров Новосибирского гарнизона» Минобороны России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6026" y="5380672"/>
            <a:ext cx="4176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Церемония открытия Международного военно-технического форума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«Армия-2020»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августа 2020 г.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93361"/>
            <a:ext cx="3281852" cy="2461389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17380"/>
            <a:ext cx="4073941" cy="3055456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36" y="3070734"/>
            <a:ext cx="4839660" cy="3629745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7" y="-9889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183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462134"/>
            <a:ext cx="4249718" cy="2201856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5292080" y="5633442"/>
            <a:ext cx="4014192" cy="122455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Концертная программа, посвященная 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Дню воинов-интернационалистов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февраля 2020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1800" y="116632"/>
            <a:ext cx="6172200" cy="51207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ФГБУ «Дом офицеров Восточного </a:t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военного округа» МО РФ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3177"/>
            <a:ext cx="3491880" cy="261891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717485"/>
            <a:ext cx="4644008" cy="2711515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05064"/>
            <a:ext cx="3599637" cy="259916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48" y="7734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10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5830416" y="5488339"/>
            <a:ext cx="3294112" cy="122455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военно-технический форум «Армия России - 2020»</a:t>
            </a:r>
          </a:p>
          <a:p>
            <a:pPr algn="ctr"/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августа 2020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16632"/>
            <a:ext cx="5796136" cy="6560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ФГУ «Дом офицеров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Дровянинского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гарнизона» </a:t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Минобороны России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71" y="626110"/>
            <a:ext cx="3635020" cy="2940858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384" y="1484784"/>
            <a:ext cx="5271616" cy="297212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13159"/>
            <a:ext cx="5400600" cy="3044841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8656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79912" y="-57150"/>
            <a:ext cx="5120640" cy="815701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ФГУ «Офицерский клуб (пос. Песчанка)» МО РФ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63480" y="5906889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воинами-интернационалистами, участниками войны в Афганистане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февраля 2020 г.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10" y="692696"/>
            <a:ext cx="4860032" cy="2362516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26" y="2911196"/>
            <a:ext cx="5400600" cy="2625292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09120"/>
            <a:ext cx="4060456" cy="1973833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" y="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874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5004048" y="5921474"/>
            <a:ext cx="4446240" cy="93652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Праздничный концерт «Рождественские встречи»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января 2020 г.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8524" y="180617"/>
            <a:ext cx="6172200" cy="728102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ФГКУ «30 Дом офицеров (гарнизона)» Минобороны России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23" b="-8366"/>
          <a:stretch/>
        </p:blipFill>
        <p:spPr>
          <a:xfrm>
            <a:off x="5574056" y="1268760"/>
            <a:ext cx="3390432" cy="3888432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t="37143" r="7519"/>
          <a:stretch/>
        </p:blipFill>
        <p:spPr>
          <a:xfrm>
            <a:off x="249211" y="980728"/>
            <a:ext cx="5324845" cy="2417916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77072"/>
            <a:ext cx="4818480" cy="2710395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62" y="2797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64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07904" y="332656"/>
            <a:ext cx="5120640" cy="743693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ФГКУ «Дом офицеров флота войсковой  части 06982» МО РФ</a:t>
            </a:r>
          </a:p>
          <a:p>
            <a:pPr algn="ctr">
              <a:spcBef>
                <a:spcPts val="0"/>
              </a:spcBef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Североморск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0032" y="6093295"/>
            <a:ext cx="4536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Военно-Морского Флота»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июля 2020 г.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0982"/>
            <a:ext cx="4572000" cy="2601951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800" y="1546298"/>
            <a:ext cx="4086200" cy="306465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0" y="3178665"/>
            <a:ext cx="5439087" cy="3627871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6" y="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067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86" descr="Описание: C:\Users\User\Desktop\РАБОТА 2020\3 МАРТ\02.03. Маслиница\IMG_55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059" y="811804"/>
            <a:ext cx="4074365" cy="304924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>
          <a:xfrm>
            <a:off x="4644008" y="5774854"/>
            <a:ext cx="4680520" cy="1083146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Народное гуляние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«ШУМИ, МАСЛЕНИЦА!»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2020 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7701" y="23134"/>
            <a:ext cx="5678388" cy="6560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ФГКУ «Дом офицеров 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Печенгского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гарнизона»</a:t>
            </a:r>
            <a:b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Минобороны России</a:t>
            </a:r>
          </a:p>
        </p:txBody>
      </p:sp>
      <p:pic>
        <p:nvPicPr>
          <p:cNvPr id="4" name="Рисунок 84" descr="Описание: C:\Users\User\Desktop\РАБОТА 2020\3 МАРТ\02.03. Маслиница\IMG_55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01" y="521208"/>
            <a:ext cx="4024858" cy="301864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85" descr="Описание: C:\Users\User\Desktop\РАБОТА 2020\3 МАРТ\02.03. Маслиница\IMG_55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47608"/>
            <a:ext cx="3878005" cy="290229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91" descr="Описание: C:\Users\User\Desktop\РАБОТА 2020\3 МАРТ\02.03. Маслиница\IMG_56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241" y="3861046"/>
            <a:ext cx="2683310" cy="2011347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0969"/>
            <a:ext cx="749300" cy="744537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156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779912" y="-45720"/>
            <a:ext cx="5120640" cy="815701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ФБУ «Центральный офицерский клуб Воздушно-космических сил» МО РФ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6056" y="5076854"/>
            <a:ext cx="3960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творчества военнослужащих Воздушно-космических сил, ветеранов войны и военной службы, членов их семей «И звезды становятся ближе…»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сентября 2020 г.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14012"/>
            <a:ext cx="5180568" cy="3453712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05" y="2163718"/>
            <a:ext cx="3870863" cy="2448272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16" y="3604161"/>
            <a:ext cx="4875160" cy="3250391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9238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607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686271" y="116632"/>
            <a:ext cx="5120640" cy="64807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ФБУ «Центральный офицерский клуб </a:t>
            </a: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Главного управления» МО РФ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28024" y="4524935"/>
            <a:ext cx="3744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«Нужный Юбилей» - чествование почётного работника Центрального офицерского клуба 12 ГУ МО РФ - Тамары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Мурадовны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Нужной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честь ее 90-летия и 55-летия работы в учреждении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февраля 2020 г.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47" y="188640"/>
            <a:ext cx="3201366" cy="4221088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121" y="1041445"/>
            <a:ext cx="5291879" cy="3483490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421" y="4290040"/>
            <a:ext cx="3814491" cy="253821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bg1">
                <a:alpha val="40000"/>
              </a:schemeClr>
            </a:glow>
            <a:softEdge rad="63500"/>
          </a:effec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285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3185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439</TotalTime>
  <Words>531</Words>
  <Application>Microsoft Office PowerPoint</Application>
  <PresentationFormat>Экран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Candara</vt:lpstr>
      <vt:lpstr>Times New Roman</vt:lpstr>
      <vt:lpstr>Soho</vt:lpstr>
      <vt:lpstr>Фотоальбом  лучших мероприятий военных учреждений культуры  в 2020 году</vt:lpstr>
      <vt:lpstr>Презентация PowerPoint</vt:lpstr>
      <vt:lpstr>ФГБУ «Дом Офицеров Западного Военного Округа»  Минобороны России</vt:lpstr>
      <vt:lpstr>Презентация PowerPoint</vt:lpstr>
      <vt:lpstr>ФГКУ «60 Дом офицеров (гарнизона)» Минобороны России</vt:lpstr>
      <vt:lpstr> ФГКУ «111 Дом офицеров (гарнизона)» Минобороны России</vt:lpstr>
      <vt:lpstr>Презентация PowerPoint</vt:lpstr>
      <vt:lpstr>ФГБУ «Дом офицеров Восточного  военного округа» МО РФ</vt:lpstr>
      <vt:lpstr>ФГУ «Дом офицеров Дровянинского гарнизона»  Минобороны России</vt:lpstr>
      <vt:lpstr>Презентация PowerPoint</vt:lpstr>
      <vt:lpstr>ФГКУ «30 Дом офицеров (гарнизона)» Минобороны России</vt:lpstr>
      <vt:lpstr>Презентация PowerPoint</vt:lpstr>
      <vt:lpstr>ФГКУ «Дом офицеров  Печенгского гарнизона»  Минобороны России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123 123</cp:lastModifiedBy>
  <cp:revision>26</cp:revision>
  <dcterms:created xsi:type="dcterms:W3CDTF">2020-12-10T12:47:06Z</dcterms:created>
  <dcterms:modified xsi:type="dcterms:W3CDTF">2021-01-19T06:43:09Z</dcterms:modified>
</cp:coreProperties>
</file>